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7" autoAdjust="0"/>
    <p:restoredTop sz="94660"/>
  </p:normalViewPr>
  <p:slideViewPr>
    <p:cSldViewPr snapToGrid="0">
      <p:cViewPr>
        <p:scale>
          <a:sx n="100" d="100"/>
          <a:sy n="100" d="100"/>
        </p:scale>
        <p:origin x="1653" y="2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A8CA3-4746-4491-894C-4854FD82C13E}" type="datetimeFigureOut">
              <a:rPr lang="fr-FR" smtClean="0"/>
              <a:t>29/01/2026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F3140-CFDB-4AA5-89DA-9098A0DDE38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933940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A8CA3-4746-4491-894C-4854FD82C13E}" type="datetimeFigureOut">
              <a:rPr lang="fr-FR" smtClean="0"/>
              <a:t>29/01/2026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F3140-CFDB-4AA5-89DA-9098A0DDE38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188749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A8CA3-4746-4491-894C-4854FD82C13E}" type="datetimeFigureOut">
              <a:rPr lang="fr-FR" smtClean="0"/>
              <a:t>29/01/2026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F3140-CFDB-4AA5-89DA-9098A0DDE38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216220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A8CA3-4746-4491-894C-4854FD82C13E}" type="datetimeFigureOut">
              <a:rPr lang="fr-FR" smtClean="0"/>
              <a:t>29/01/2026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F3140-CFDB-4AA5-89DA-9098A0DDE38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591376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A8CA3-4746-4491-894C-4854FD82C13E}" type="datetimeFigureOut">
              <a:rPr lang="fr-FR" smtClean="0"/>
              <a:t>29/01/2026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F3140-CFDB-4AA5-89DA-9098A0DDE38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374327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A8CA3-4746-4491-894C-4854FD82C13E}" type="datetimeFigureOut">
              <a:rPr lang="fr-FR" smtClean="0"/>
              <a:t>29/01/2026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F3140-CFDB-4AA5-89DA-9098A0DDE38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532557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A8CA3-4746-4491-894C-4854FD82C13E}" type="datetimeFigureOut">
              <a:rPr lang="fr-FR" smtClean="0"/>
              <a:t>29/01/2026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F3140-CFDB-4AA5-89DA-9098A0DDE38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634506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A8CA3-4746-4491-894C-4854FD82C13E}" type="datetimeFigureOut">
              <a:rPr lang="fr-FR" smtClean="0"/>
              <a:t>29/01/2026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F3140-CFDB-4AA5-89DA-9098A0DDE38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350718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A8CA3-4746-4491-894C-4854FD82C13E}" type="datetimeFigureOut">
              <a:rPr lang="fr-FR" smtClean="0"/>
              <a:t>29/01/2026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F3140-CFDB-4AA5-89DA-9098A0DDE38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093368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A8CA3-4746-4491-894C-4854FD82C13E}" type="datetimeFigureOut">
              <a:rPr lang="fr-FR" smtClean="0"/>
              <a:t>29/01/2026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F3140-CFDB-4AA5-89DA-9098A0DDE38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759015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A8CA3-4746-4491-894C-4854FD82C13E}" type="datetimeFigureOut">
              <a:rPr lang="fr-FR" smtClean="0"/>
              <a:t>29/01/2026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F3140-CFDB-4AA5-89DA-9098A0DDE38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60727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D6A8CA3-4746-4491-894C-4854FD82C13E}" type="datetimeFigureOut">
              <a:rPr lang="fr-FR" smtClean="0"/>
              <a:t>29/01/2026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FFF3140-CFDB-4AA5-89DA-9098A0DDE38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316895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e 18">
            <a:extLst>
              <a:ext uri="{FF2B5EF4-FFF2-40B4-BE49-F238E27FC236}">
                <a16:creationId xmlns:a16="http://schemas.microsoft.com/office/drawing/2014/main" id="{F9FB2F6A-2C74-EEC7-7DDB-F6F339546EB5}"/>
              </a:ext>
            </a:extLst>
          </p:cNvPr>
          <p:cNvGrpSpPr/>
          <p:nvPr/>
        </p:nvGrpSpPr>
        <p:grpSpPr>
          <a:xfrm>
            <a:off x="617901" y="1645048"/>
            <a:ext cx="8873222" cy="2848946"/>
            <a:chOff x="760493" y="1233366"/>
            <a:chExt cx="4426862" cy="1421343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05894142-25FD-1665-FCDF-9CC1AC595AE3}"/>
                </a:ext>
              </a:extLst>
            </p:cNvPr>
            <p:cNvSpPr/>
            <p:nvPr/>
          </p:nvSpPr>
          <p:spPr>
            <a:xfrm>
              <a:off x="2235298" y="1236220"/>
              <a:ext cx="741318" cy="51774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4400" b="1" dirty="0">
                  <a:solidFill>
                    <a:srgbClr val="C00000"/>
                  </a:solidFill>
                </a:rPr>
                <a:t>D</a:t>
              </a:r>
              <a:endParaRPr lang="fr-FR" sz="3600" b="1" dirty="0">
                <a:solidFill>
                  <a:srgbClr val="C00000"/>
                </a:solidFill>
              </a:endParaRP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FD3B8073-020C-723C-F02E-A5E639A3397B}"/>
                </a:ext>
              </a:extLst>
            </p:cNvPr>
            <p:cNvSpPr/>
            <p:nvPr/>
          </p:nvSpPr>
          <p:spPr>
            <a:xfrm>
              <a:off x="2976615" y="1236220"/>
              <a:ext cx="741318" cy="51774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4400" b="1" dirty="0">
                  <a:solidFill>
                    <a:srgbClr val="0070C0"/>
                  </a:solidFill>
                </a:rPr>
                <a:t>U</a:t>
              </a:r>
              <a:endParaRPr lang="fr-FR" sz="3600" b="1" dirty="0">
                <a:solidFill>
                  <a:srgbClr val="0070C0"/>
                </a:solidFill>
              </a:endParaRP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B008035A-F3F1-E075-85D9-30FE22AC8E91}"/>
                </a:ext>
              </a:extLst>
            </p:cNvPr>
            <p:cNvSpPr/>
            <p:nvPr/>
          </p:nvSpPr>
          <p:spPr>
            <a:xfrm>
              <a:off x="2235298" y="1753963"/>
              <a:ext cx="741318" cy="90074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950" b="1" dirty="0">
                <a:solidFill>
                  <a:schemeClr val="tx1"/>
                </a:solidFill>
              </a:endParaRP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167403C9-EB8F-FFB5-F384-B8F3D4E225BD}"/>
                </a:ext>
              </a:extLst>
            </p:cNvPr>
            <p:cNvSpPr/>
            <p:nvPr/>
          </p:nvSpPr>
          <p:spPr>
            <a:xfrm>
              <a:off x="2976615" y="1753963"/>
              <a:ext cx="741318" cy="90074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950" b="1" dirty="0">
                <a:solidFill>
                  <a:schemeClr val="tx1"/>
                </a:solidFill>
              </a:endParaRP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19D82996-0E86-7F4D-51F5-557C50215686}"/>
                </a:ext>
              </a:extLst>
            </p:cNvPr>
            <p:cNvSpPr/>
            <p:nvPr/>
          </p:nvSpPr>
          <p:spPr>
            <a:xfrm>
              <a:off x="1499200" y="1236220"/>
              <a:ext cx="741318" cy="51834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4400" b="1" dirty="0">
                  <a:solidFill>
                    <a:srgbClr val="00B050"/>
                  </a:solidFill>
                </a:rPr>
                <a:t>C</a:t>
              </a:r>
              <a:endParaRPr lang="fr-FR" sz="3600" b="1" dirty="0">
                <a:solidFill>
                  <a:srgbClr val="00B050"/>
                </a:solidFill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C9668BC1-BD6D-844E-988D-4CD4A40D748A}"/>
                </a:ext>
              </a:extLst>
            </p:cNvPr>
            <p:cNvSpPr/>
            <p:nvPr/>
          </p:nvSpPr>
          <p:spPr>
            <a:xfrm>
              <a:off x="1499200" y="1753963"/>
              <a:ext cx="741318" cy="90074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950" b="1" dirty="0">
                <a:solidFill>
                  <a:schemeClr val="tx1"/>
                </a:solidFill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DB0FD610-F7B9-6F79-B389-8B0A5413F0D8}"/>
                </a:ext>
              </a:extLst>
            </p:cNvPr>
            <p:cNvSpPr/>
            <p:nvPr/>
          </p:nvSpPr>
          <p:spPr>
            <a:xfrm>
              <a:off x="760493" y="1236220"/>
              <a:ext cx="741318" cy="51834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4400" b="1" dirty="0">
                  <a:solidFill>
                    <a:schemeClr val="accent4">
                      <a:lumMod val="60000"/>
                      <a:lumOff val="40000"/>
                    </a:schemeClr>
                  </a:solidFill>
                </a:rPr>
                <a:t>M</a:t>
              </a:r>
              <a:endParaRPr lang="fr-FR" sz="3600" b="1" dirty="0">
                <a:solidFill>
                  <a:schemeClr val="accent4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DEE23BE9-7EF6-8F93-66E6-073B6E4FE383}"/>
                </a:ext>
              </a:extLst>
            </p:cNvPr>
            <p:cNvSpPr/>
            <p:nvPr/>
          </p:nvSpPr>
          <p:spPr>
            <a:xfrm>
              <a:off x="760493" y="1753963"/>
              <a:ext cx="741318" cy="90074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950" b="1" dirty="0">
                <a:solidFill>
                  <a:schemeClr val="tx1"/>
                </a:solidFill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9AD96750-6D94-250F-DAF2-25B262061DA8}"/>
                </a:ext>
              </a:extLst>
            </p:cNvPr>
            <p:cNvSpPr/>
            <p:nvPr/>
          </p:nvSpPr>
          <p:spPr>
            <a:xfrm>
              <a:off x="3703416" y="1233366"/>
              <a:ext cx="741318" cy="51774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29250" rtlCol="0" anchor="t"/>
            <a:lstStyle/>
            <a:p>
              <a:pPr algn="ctr"/>
              <a:r>
                <a:rPr lang="fr-FR" sz="2400" dirty="0">
                  <a:solidFill>
                    <a:schemeClr val="bg2">
                      <a:lumMod val="50000"/>
                    </a:schemeClr>
                  </a:solidFill>
                </a:rPr>
                <a:t>dixièmes</a:t>
              </a:r>
              <a:endParaRPr lang="fr-FR" sz="2000" dirty="0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FE97E90B-98A4-433D-02ED-0A8B686221E3}"/>
                </a:ext>
              </a:extLst>
            </p:cNvPr>
            <p:cNvSpPr/>
            <p:nvPr/>
          </p:nvSpPr>
          <p:spPr>
            <a:xfrm>
              <a:off x="4446037" y="1236220"/>
              <a:ext cx="741318" cy="51774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29250" rtlCol="0" anchor="t"/>
            <a:lstStyle/>
            <a:p>
              <a:pPr algn="ctr"/>
              <a:r>
                <a:rPr lang="fr-FR" sz="2400" dirty="0">
                  <a:solidFill>
                    <a:schemeClr val="bg2">
                      <a:lumMod val="50000"/>
                    </a:schemeClr>
                  </a:solidFill>
                </a:rPr>
                <a:t>centièmes</a:t>
              </a:r>
              <a:endParaRPr lang="fr-FR" sz="2000" dirty="0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E2C2B082-E629-12F5-E542-81F4FC3F618C}"/>
                </a:ext>
              </a:extLst>
            </p:cNvPr>
            <p:cNvSpPr/>
            <p:nvPr/>
          </p:nvSpPr>
          <p:spPr>
            <a:xfrm>
              <a:off x="3704720" y="1753963"/>
              <a:ext cx="741318" cy="90074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950" b="1" dirty="0">
                <a:solidFill>
                  <a:schemeClr val="tx1"/>
                </a:solidFill>
              </a:endParaRP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68AD114E-C082-1683-7842-84D4F8D7F9DB}"/>
                </a:ext>
              </a:extLst>
            </p:cNvPr>
            <p:cNvSpPr/>
            <p:nvPr/>
          </p:nvSpPr>
          <p:spPr>
            <a:xfrm>
              <a:off x="4444733" y="1753963"/>
              <a:ext cx="741318" cy="90074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950" b="1" dirty="0">
                <a:solidFill>
                  <a:schemeClr val="tx1"/>
                </a:solidFill>
              </a:endParaRPr>
            </a:p>
          </p:txBody>
        </p:sp>
        <p:sp>
          <p:nvSpPr>
            <p:cNvPr id="16" name="ZoneTexte 15">
              <a:extLst>
                <a:ext uri="{FF2B5EF4-FFF2-40B4-BE49-F238E27FC236}">
                  <a16:creationId xmlns:a16="http://schemas.microsoft.com/office/drawing/2014/main" id="{6FE3B581-FA87-B47F-B7BF-1823093F3B40}"/>
                </a:ext>
              </a:extLst>
            </p:cNvPr>
            <p:cNvSpPr txBox="1"/>
            <p:nvPr/>
          </p:nvSpPr>
          <p:spPr>
            <a:xfrm>
              <a:off x="3527193" y="1463398"/>
              <a:ext cx="572041" cy="11055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3800" dirty="0"/>
                <a:t>,</a:t>
              </a:r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7" name="ZoneTexte 16">
                  <a:extLst>
                    <a:ext uri="{FF2B5EF4-FFF2-40B4-BE49-F238E27FC236}">
                      <a16:creationId xmlns:a16="http://schemas.microsoft.com/office/drawing/2014/main" id="{52A1389B-DA85-12EB-6A11-C7BE6F63465C}"/>
                    </a:ext>
                  </a:extLst>
                </p:cNvPr>
                <p:cNvSpPr txBox="1"/>
                <p:nvPr/>
              </p:nvSpPr>
              <p:spPr>
                <a:xfrm>
                  <a:off x="3870055" y="1434256"/>
                  <a:ext cx="453453" cy="259628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>
                          <m:fPr>
                            <m:ctrlPr>
                              <a:rPr lang="fr-FR" i="1">
                                <a:solidFill>
                                  <a:schemeClr val="bg2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fr-FR" i="1">
                                <a:solidFill>
                                  <a:schemeClr val="bg2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fr-FR" i="1">
                                <a:solidFill>
                                  <a:schemeClr val="bg2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10</m:t>
                            </m:r>
                          </m:den>
                        </m:f>
                        <m:r>
                          <a:rPr lang="fr-FR" i="1">
                            <a:solidFill>
                              <a:schemeClr val="bg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=0,1</m:t>
                        </m:r>
                      </m:oMath>
                    </m:oMathPara>
                  </a14:m>
                  <a:endParaRPr lang="fr-FR" sz="3600" dirty="0"/>
                </a:p>
              </p:txBody>
            </p:sp>
          </mc:Choice>
          <mc:Fallback>
            <p:sp>
              <p:nvSpPr>
                <p:cNvPr id="17" name="ZoneTexte 16">
                  <a:extLst>
                    <a:ext uri="{FF2B5EF4-FFF2-40B4-BE49-F238E27FC236}">
                      <a16:creationId xmlns:a16="http://schemas.microsoft.com/office/drawing/2014/main" id="{52A1389B-DA85-12EB-6A11-C7BE6F63465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870055" y="1434256"/>
                  <a:ext cx="453453" cy="259628"/>
                </a:xfrm>
                <a:prstGeom prst="rect">
                  <a:avLst/>
                </a:prstGeom>
                <a:blipFill>
                  <a:blip r:embed="rId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8" name="ZoneTexte 17">
                  <a:extLst>
                    <a:ext uri="{FF2B5EF4-FFF2-40B4-BE49-F238E27FC236}">
                      <a16:creationId xmlns:a16="http://schemas.microsoft.com/office/drawing/2014/main" id="{88A2B005-40B5-5144-714A-70AB56957CAE}"/>
                    </a:ext>
                  </a:extLst>
                </p:cNvPr>
                <p:cNvSpPr txBox="1"/>
                <p:nvPr/>
              </p:nvSpPr>
              <p:spPr>
                <a:xfrm>
                  <a:off x="4553472" y="1444833"/>
                  <a:ext cx="581412" cy="259628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>
                          <m:fPr>
                            <m:ctrlPr>
                              <a:rPr lang="fr-FR" i="1">
                                <a:solidFill>
                                  <a:schemeClr val="bg2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fr-FR" i="1">
                                <a:solidFill>
                                  <a:schemeClr val="bg2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fr-FR" i="1">
                                <a:solidFill>
                                  <a:schemeClr val="bg2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100</m:t>
                            </m:r>
                          </m:den>
                        </m:f>
                        <m:r>
                          <a:rPr lang="fr-FR" i="1">
                            <a:solidFill>
                              <a:schemeClr val="bg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=0,01</m:t>
                        </m:r>
                      </m:oMath>
                    </m:oMathPara>
                  </a14:m>
                  <a:endParaRPr lang="fr-FR" sz="3600" dirty="0"/>
                </a:p>
              </p:txBody>
            </p:sp>
          </mc:Choice>
          <mc:Fallback>
            <p:sp>
              <p:nvSpPr>
                <p:cNvPr id="18" name="ZoneTexte 17">
                  <a:extLst>
                    <a:ext uri="{FF2B5EF4-FFF2-40B4-BE49-F238E27FC236}">
                      <a16:creationId xmlns:a16="http://schemas.microsoft.com/office/drawing/2014/main" id="{88A2B005-40B5-5144-714A-70AB56957CA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553472" y="1444833"/>
                  <a:ext cx="581412" cy="259628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30011033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Thème 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13</Words>
  <Application>Microsoft Office PowerPoint</Application>
  <PresentationFormat>Format A4 (210 x 297 mm)</PresentationFormat>
  <Paragraphs>9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Cambria Math</vt:lpstr>
      <vt:lpstr>Thème Office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Nicolas Pinel</dc:creator>
  <cp:lastModifiedBy>Nicolas Pinel</cp:lastModifiedBy>
  <cp:revision>1</cp:revision>
  <dcterms:created xsi:type="dcterms:W3CDTF">2026-01-29T10:38:59Z</dcterms:created>
  <dcterms:modified xsi:type="dcterms:W3CDTF">2026-01-29T10:39:56Z</dcterms:modified>
</cp:coreProperties>
</file>